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2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0" d="100"/>
          <a:sy n="100" d="100"/>
        </p:scale>
        <p:origin x="696" y="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536568" cy="304775"/>
          </a:xfrm>
        </p:spPr>
        <p:txBody>
          <a:bodyPr>
            <a:noAutofit/>
          </a:bodyPr>
          <a:lstStyle/>
          <a:p>
            <a:r>
              <a:rPr lang="ru-RU" sz="2400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0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851920" y="2058061"/>
            <a:ext cx="1584176" cy="1161761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916" y="22646"/>
            <a:ext cx="2067638" cy="90205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64632" y="2090851"/>
            <a:ext cx="2835560" cy="15480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нче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мартта “Туган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телебез- безнең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байлыгыбыз”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исеме астында викторина уздырылды. Анда 8А һәм 8Б сыйныфлары командалары көч сынашты. Телебезнең байлыгын ачуга юнәлтелгән биремнәр аша укучылар үз белемнәрен күрсәттеләр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3" y="250309"/>
            <a:ext cx="5275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Туган телебез – безнең байлыгыбыз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12" y="3027310"/>
            <a:ext cx="1928088" cy="2083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42" y="3420244"/>
            <a:ext cx="2107686" cy="16904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690" y="1090109"/>
            <a:ext cx="1890166" cy="1890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59" y="905381"/>
            <a:ext cx="2111654" cy="194613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066" y="3173564"/>
            <a:ext cx="1969936" cy="196993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69" y="640929"/>
            <a:ext cx="1994341" cy="171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3169</TotalTime>
  <Words>41</Words>
  <Application>Microsoft Office PowerPoint</Application>
  <PresentationFormat>Экран (16:9)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 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423</cp:revision>
  <cp:lastPrinted>2021-02-04T07:26:50Z</cp:lastPrinted>
  <dcterms:created xsi:type="dcterms:W3CDTF">2015-10-13T08:15:21Z</dcterms:created>
  <dcterms:modified xsi:type="dcterms:W3CDTF">2021-03-17T09:42:29Z</dcterms:modified>
</cp:coreProperties>
</file>